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5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9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1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6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8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0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A703-CB55-462D-A477-D461266F8668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1D7C-92DF-4C15-AE03-0B968615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285" y="515156"/>
            <a:ext cx="9066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Психологическая подготовка к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ЕГЭ (ОГЭ)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17" y="2518306"/>
            <a:ext cx="6012461" cy="40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2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8654" y="489397"/>
            <a:ext cx="727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Настройся на работу!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245" y="1416676"/>
            <a:ext cx="11101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Свежий воздух;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Вода;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Перерыв каждые 30-40 мин.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82" y="4082804"/>
            <a:ext cx="3690033" cy="207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66" y="3171002"/>
            <a:ext cx="2510487" cy="376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75" y="1135728"/>
            <a:ext cx="3841683" cy="266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1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462" y="592428"/>
            <a:ext cx="69803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О-</a:t>
            </a:r>
          </a:p>
          <a:p>
            <a:endParaRPr lang="ru-RU" sz="6600" b="1" dirty="0">
              <a:solidFill>
                <a:srgbClr val="C00000"/>
              </a:solidFill>
            </a:endParaRPr>
          </a:p>
          <a:p>
            <a:r>
              <a:rPr lang="ru-RU" sz="6600" b="1" dirty="0" smtClean="0">
                <a:solidFill>
                  <a:srgbClr val="C00000"/>
                </a:solidFill>
              </a:rPr>
              <a:t>Г-</a:t>
            </a:r>
          </a:p>
          <a:p>
            <a:endParaRPr lang="ru-RU" sz="6600" b="1" dirty="0">
              <a:solidFill>
                <a:srgbClr val="C00000"/>
              </a:solidFill>
            </a:endParaRPr>
          </a:p>
          <a:p>
            <a:r>
              <a:rPr lang="ru-RU" sz="6600" b="1" dirty="0" smtClean="0">
                <a:solidFill>
                  <a:srgbClr val="C00000"/>
                </a:solidFill>
              </a:rPr>
              <a:t>Э-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86" y="425003"/>
            <a:ext cx="761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Желаю вам УСПЕХОВ!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98" y="1546805"/>
            <a:ext cx="6311989" cy="485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95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6" y="579549"/>
            <a:ext cx="10380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Экзамен –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это проверочное испытание по какому-либо предмету.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249252"/>
            <a:ext cx="5585139" cy="434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469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8" y="631065"/>
            <a:ext cx="10740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СТРЕСС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– это ответная реакция организма на воздействие, требующее приспособление к изменениям среды.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8" y="3145782"/>
            <a:ext cx="6632620" cy="33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1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803" y="128789"/>
            <a:ext cx="789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отрицательные эмоции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40"/>
            <a:ext cx="3233154" cy="2852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673" y="3696300"/>
            <a:ext cx="288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ЗЛОСТЬ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26" y="843940"/>
            <a:ext cx="2464234" cy="341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563946" y="4119164"/>
            <a:ext cx="189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СТРАХ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89" y="3002642"/>
            <a:ext cx="3090774" cy="223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43113" y="5235687"/>
            <a:ext cx="215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ГРУСТЬ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83" y="3002642"/>
            <a:ext cx="3133852" cy="223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55267" y="5235687"/>
            <a:ext cx="166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АПАТИЯ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594" y="412124"/>
            <a:ext cx="705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СТАДИИ СТРЕССА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00" y="1468192"/>
            <a:ext cx="9478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Стадия тревоги.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II.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Стадия стабилизации (сопротивляемости).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III.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Стадия истощения.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4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74" y="682581"/>
            <a:ext cx="10637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Психическое состояние человека </a:t>
            </a:r>
            <a:r>
              <a:rPr lang="ru-RU" sz="4000" dirty="0" smtClean="0">
                <a:solidFill>
                  <a:srgbClr val="FF0000"/>
                </a:solidFill>
              </a:rPr>
              <a:t>полностью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поддаётся самоконтролю!!!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8" y="2833162"/>
            <a:ext cx="5185310" cy="3194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5948" y="2722005"/>
            <a:ext cx="5984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Способы снятия психоэмоционального напряжения;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Способы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саморегуляции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Способы активизации работоспособности.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3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3" y="502276"/>
            <a:ext cx="8989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Накануне экзамена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7" y="1129146"/>
            <a:ext cx="3273380" cy="491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62" y="3008289"/>
            <a:ext cx="3656527" cy="365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8" y="1918209"/>
            <a:ext cx="4427783" cy="333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60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10" y="412124"/>
            <a:ext cx="100197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Упражнения для снятия психоэмоционального напряжения:</a:t>
            </a: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«Тряпичная кукла»;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«Гора с плеч»;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«Султан»;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«Кучер».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Успокаивающее дыхание.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7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921" y="489397"/>
            <a:ext cx="857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Способы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саморегуляции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90" y="1648496"/>
            <a:ext cx="9697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«внутренний приказ»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490" y="2987899"/>
            <a:ext cx="98652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«Успокойся, всё будет хорошо!»</a:t>
            </a:r>
          </a:p>
          <a:p>
            <a:r>
              <a:rPr lang="ru-RU" sz="3200" dirty="0" smtClean="0"/>
              <a:t>- «Успокойся, это всего лишь момент в твоей жизни, который надо пережить!»</a:t>
            </a:r>
          </a:p>
          <a:p>
            <a:r>
              <a:rPr lang="ru-RU" sz="3200" dirty="0" smtClean="0"/>
              <a:t>- «У меня всё получится!»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63716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157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Окунева Наталья Сергеевна</dc:creator>
  <cp:lastModifiedBy>Окунева Наталья Сергеевна</cp:lastModifiedBy>
  <cp:revision>13</cp:revision>
  <dcterms:created xsi:type="dcterms:W3CDTF">2019-02-19T07:47:14Z</dcterms:created>
  <dcterms:modified xsi:type="dcterms:W3CDTF">2019-02-21T06:38:27Z</dcterms:modified>
</cp:coreProperties>
</file>